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400F-C2C8-4E83-9D6F-28C9B4975AF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2772-A297-41B4-8075-8E5A1B9E03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400F-C2C8-4E83-9D6F-28C9B4975AF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2772-A297-41B4-8075-8E5A1B9E0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400F-C2C8-4E83-9D6F-28C9B4975AF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2772-A297-41B4-8075-8E5A1B9E0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400F-C2C8-4E83-9D6F-28C9B4975AF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2772-A297-41B4-8075-8E5A1B9E03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400F-C2C8-4E83-9D6F-28C9B4975AF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2772-A297-41B4-8075-8E5A1B9E0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400F-C2C8-4E83-9D6F-28C9B4975AF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2772-A297-41B4-8075-8E5A1B9E03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400F-C2C8-4E83-9D6F-28C9B4975AF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2772-A297-41B4-8075-8E5A1B9E03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400F-C2C8-4E83-9D6F-28C9B4975AF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2772-A297-41B4-8075-8E5A1B9E0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400F-C2C8-4E83-9D6F-28C9B4975AF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2772-A297-41B4-8075-8E5A1B9E0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400F-C2C8-4E83-9D6F-28C9B4975AF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2772-A297-41B4-8075-8E5A1B9E0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400F-C2C8-4E83-9D6F-28C9B4975AF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2772-A297-41B4-8075-8E5A1B9E03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F6400F-C2C8-4E83-9D6F-28C9B4975AF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FD2772-A297-41B4-8075-8E5A1B9E03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r="50000" b="45357"/>
          <a:stretch/>
        </p:blipFill>
        <p:spPr bwMode="auto">
          <a:xfrm>
            <a:off x="3347864" y="1772816"/>
            <a:ext cx="2353741" cy="27598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3" y="141963"/>
            <a:ext cx="2106055" cy="1400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14" y="189788"/>
            <a:ext cx="2304256" cy="15054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78245"/>
            <a:ext cx="2088232" cy="13887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" y="4132889"/>
            <a:ext cx="2195289" cy="1459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25" y="5327669"/>
            <a:ext cx="2094076" cy="1392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0" y="1760240"/>
            <a:ext cx="1869679" cy="12434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86" y="4973585"/>
            <a:ext cx="2016224" cy="145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34" y="575066"/>
            <a:ext cx="2254282" cy="1499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76" y="842267"/>
            <a:ext cx="1965557" cy="13071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91" y="2886916"/>
            <a:ext cx="1908745" cy="1191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85652"/>
            <a:ext cx="2159102" cy="1435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61" y="3460986"/>
            <a:ext cx="2301727" cy="1530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03" y="5327669"/>
            <a:ext cx="1956469" cy="1301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442119"/>
            <a:ext cx="2016887" cy="236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50" y="4480635"/>
            <a:ext cx="3381400" cy="2248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235" y="4836449"/>
            <a:ext cx="2952328" cy="1963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7" y="625849"/>
            <a:ext cx="2911916" cy="1769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277734" cy="3424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05" y="308110"/>
            <a:ext cx="3012410" cy="1950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8" y="2793492"/>
            <a:ext cx="3071936" cy="20429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0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665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Georgia</vt:lpstr>
      <vt:lpstr>Trebuchet MS</vt:lpstr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MUZ</cp:lastModifiedBy>
  <cp:revision>39</cp:revision>
  <dcterms:created xsi:type="dcterms:W3CDTF">2015-11-03T16:06:12Z</dcterms:created>
  <dcterms:modified xsi:type="dcterms:W3CDTF">2015-11-23T08:42:36Z</dcterms:modified>
</cp:coreProperties>
</file>